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1" r:id="rId4"/>
    <p:sldId id="263" r:id="rId5"/>
    <p:sldId id="264" r:id="rId6"/>
    <p:sldId id="273" r:id="rId7"/>
    <p:sldId id="267" r:id="rId8"/>
    <p:sldId id="268" r:id="rId9"/>
    <p:sldId id="269" r:id="rId10"/>
    <p:sldId id="270" r:id="rId11"/>
    <p:sldId id="271" r:id="rId12"/>
    <p:sldId id="27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BE30C-2E70-4C9C-BA86-53E7050E969B}" v="258" dt="2022-03-09T21:48:28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7" autoAdjust="0"/>
    <p:restoredTop sz="95995" autoAdjust="0"/>
  </p:normalViewPr>
  <p:slideViewPr>
    <p:cSldViewPr snapToGrid="0">
      <p:cViewPr varScale="1">
        <p:scale>
          <a:sx n="153" d="100"/>
          <a:sy n="153" d="100"/>
        </p:scale>
        <p:origin x="88" y="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Rousseau" userId="a146deae4be6d61b" providerId="LiveId" clId="{085BE30C-2E70-4C9C-BA86-53E7050E969B}"/>
    <pc:docChg chg="undo custSel addSld delSld modSld sldOrd">
      <pc:chgData name="Romain Rousseau" userId="a146deae4be6d61b" providerId="LiveId" clId="{085BE30C-2E70-4C9C-BA86-53E7050E969B}" dt="2022-03-09T21:48:58.923" v="1040" actId="2696"/>
      <pc:docMkLst>
        <pc:docMk/>
      </pc:docMkLst>
      <pc:sldChg chg="del">
        <pc:chgData name="Romain Rousseau" userId="a146deae4be6d61b" providerId="LiveId" clId="{085BE30C-2E70-4C9C-BA86-53E7050E969B}" dt="2022-03-08T07:46:01.846" v="0" actId="2696"/>
        <pc:sldMkLst>
          <pc:docMk/>
          <pc:sldMk cId="20333253" sldId="256"/>
        </pc:sldMkLst>
      </pc:sldChg>
      <pc:sldChg chg="del">
        <pc:chgData name="Romain Rousseau" userId="a146deae4be6d61b" providerId="LiveId" clId="{085BE30C-2E70-4C9C-BA86-53E7050E969B}" dt="2022-03-08T07:46:08.003" v="1" actId="2696"/>
        <pc:sldMkLst>
          <pc:docMk/>
          <pc:sldMk cId="2592436398" sldId="257"/>
        </pc:sldMkLst>
      </pc:sldChg>
      <pc:sldChg chg="modSp mod">
        <pc:chgData name="Romain Rousseau" userId="a146deae4be6d61b" providerId="LiveId" clId="{085BE30C-2E70-4C9C-BA86-53E7050E969B}" dt="2022-03-08T07:46:35.481" v="4" actId="1076"/>
        <pc:sldMkLst>
          <pc:docMk/>
          <pc:sldMk cId="1195273789" sldId="258"/>
        </pc:sldMkLst>
        <pc:spChg chg="mod">
          <ac:chgData name="Romain Rousseau" userId="a146deae4be6d61b" providerId="LiveId" clId="{085BE30C-2E70-4C9C-BA86-53E7050E969B}" dt="2022-03-08T07:46:35.481" v="4" actId="1076"/>
          <ac:spMkLst>
            <pc:docMk/>
            <pc:sldMk cId="1195273789" sldId="258"/>
            <ac:spMk id="4" creationId="{61C14BFA-A761-43D6-B7CC-BFD6D742244A}"/>
          </ac:spMkLst>
        </pc:spChg>
        <pc:picChg chg="mod">
          <ac:chgData name="Romain Rousseau" userId="a146deae4be6d61b" providerId="LiveId" clId="{085BE30C-2E70-4C9C-BA86-53E7050E969B}" dt="2022-03-08T07:46:17.694" v="3" actId="1076"/>
          <ac:picMkLst>
            <pc:docMk/>
            <pc:sldMk cId="1195273789" sldId="258"/>
            <ac:picMk id="3" creationId="{9F1CD89C-947D-4A73-927C-967F7DB6A1C5}"/>
          </ac:picMkLst>
        </pc:picChg>
      </pc:sldChg>
      <pc:sldChg chg="addSp delSp modSp mod setBg">
        <pc:chgData name="Romain Rousseau" userId="a146deae4be6d61b" providerId="LiveId" clId="{085BE30C-2E70-4C9C-BA86-53E7050E969B}" dt="2022-03-08T09:12:07.326" v="186"/>
        <pc:sldMkLst>
          <pc:docMk/>
          <pc:sldMk cId="1065153293" sldId="259"/>
        </pc:sldMkLst>
        <pc:spChg chg="del mod">
          <ac:chgData name="Romain Rousseau" userId="a146deae4be6d61b" providerId="LiveId" clId="{085BE30C-2E70-4C9C-BA86-53E7050E969B}" dt="2022-03-08T07:49:49.641" v="13"/>
          <ac:spMkLst>
            <pc:docMk/>
            <pc:sldMk cId="1065153293" sldId="259"/>
            <ac:spMk id="2" creationId="{F64CEDA9-1CA7-4C21-805E-69B31FCD4289}"/>
          </ac:spMkLst>
        </pc:spChg>
        <pc:spChg chg="add del">
          <ac:chgData name="Romain Rousseau" userId="a146deae4be6d61b" providerId="LiveId" clId="{085BE30C-2E70-4C9C-BA86-53E7050E969B}" dt="2022-03-08T07:54:02.901" v="25"/>
          <ac:spMkLst>
            <pc:docMk/>
            <pc:sldMk cId="1065153293" sldId="259"/>
            <ac:spMk id="4" creationId="{FECF07D4-E59C-4085-B789-4F6773341A7F}"/>
          </ac:spMkLst>
        </pc:spChg>
        <pc:spChg chg="add del mod">
          <ac:chgData name="Romain Rousseau" userId="a146deae4be6d61b" providerId="LiveId" clId="{085BE30C-2E70-4C9C-BA86-53E7050E969B}" dt="2022-03-08T07:55:18.027" v="35"/>
          <ac:spMkLst>
            <pc:docMk/>
            <pc:sldMk cId="1065153293" sldId="259"/>
            <ac:spMk id="6" creationId="{57253F49-B46C-4F73-812D-B069690682A1}"/>
          </ac:spMkLst>
        </pc:spChg>
        <pc:spChg chg="add mod">
          <ac:chgData name="Romain Rousseau" userId="a146deae4be6d61b" providerId="LiveId" clId="{085BE30C-2E70-4C9C-BA86-53E7050E969B}" dt="2022-03-08T07:57:26.647" v="69" actId="403"/>
          <ac:spMkLst>
            <pc:docMk/>
            <pc:sldMk cId="1065153293" sldId="259"/>
            <ac:spMk id="7" creationId="{A988F084-2655-4550-A2DB-7BCEB952A63C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6" creationId="{547BBBDC-7066-4AF7-9C62-1803AB2F9BA7}"/>
          </ac:spMkLst>
        </pc:spChg>
        <pc:spChg chg="add mod">
          <ac:chgData name="Romain Rousseau" userId="a146deae4be6d61b" providerId="LiveId" clId="{085BE30C-2E70-4C9C-BA86-53E7050E969B}" dt="2022-03-08T07:57:46.681" v="72" actId="20577"/>
          <ac:spMkLst>
            <pc:docMk/>
            <pc:sldMk cId="1065153293" sldId="259"/>
            <ac:spMk id="17" creationId="{7E7E4F3B-0E9A-48C0-B4FB-7B949980BB70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8" creationId="{350FA329-CBE0-46FE-A19B-84D688DAD7BD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1" creationId="{547BBBDC-7066-4AF7-9C62-1803AB2F9BA7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3" creationId="{350FA329-CBE0-46FE-A19B-84D688DAD7BD}"/>
          </ac:spMkLst>
        </pc:spChg>
        <pc:picChg chg="add del mod">
          <ac:chgData name="Romain Rousseau" userId="a146deae4be6d61b" providerId="LiveId" clId="{085BE30C-2E70-4C9C-BA86-53E7050E969B}" dt="2022-03-08T07:52:33.968" v="23" actId="21"/>
          <ac:picMkLst>
            <pc:docMk/>
            <pc:sldMk cId="1065153293" sldId="259"/>
            <ac:picMk id="3" creationId="{68F01CE7-38BB-4338-9652-E257529CB6D6}"/>
          </ac:picMkLst>
        </pc:picChg>
        <pc:picChg chg="add mod">
          <ac:chgData name="Romain Rousseau" userId="a146deae4be6d61b" providerId="LiveId" clId="{085BE30C-2E70-4C9C-BA86-53E7050E969B}" dt="2022-03-08T07:56:01.394" v="51" actId="1076"/>
          <ac:picMkLst>
            <pc:docMk/>
            <pc:sldMk cId="1065153293" sldId="259"/>
            <ac:picMk id="5" creationId="{2CFA6803-F6E1-47E6-AD9F-8D9D8190F941}"/>
          </ac:picMkLst>
        </pc:picChg>
        <pc:picChg chg="add mod">
          <ac:chgData name="Romain Rousseau" userId="a146deae4be6d61b" providerId="LiveId" clId="{085BE30C-2E70-4C9C-BA86-53E7050E969B}" dt="2022-03-08T09:12:07.326" v="186"/>
          <ac:picMkLst>
            <pc:docMk/>
            <pc:sldMk cId="1065153293" sldId="259"/>
            <ac:picMk id="9" creationId="{EFB4E67F-1DAC-4CBE-B277-B43DAD4A723E}"/>
          </ac:picMkLst>
        </pc:picChg>
        <pc:picChg chg="add mod">
          <ac:chgData name="Romain Rousseau" userId="a146deae4be6d61b" providerId="LiveId" clId="{085BE30C-2E70-4C9C-BA86-53E7050E969B}" dt="2022-03-08T07:56:02.964" v="52" actId="1076"/>
          <ac:picMkLst>
            <pc:docMk/>
            <pc:sldMk cId="1065153293" sldId="259"/>
            <ac:picMk id="11" creationId="{4718A1FE-5B1D-4B75-B560-AFCCDAD4436A}"/>
          </ac:picMkLst>
        </pc:picChg>
        <pc:picChg chg="add del mod ord">
          <ac:chgData name="Romain Rousseau" userId="a146deae4be6d61b" providerId="LiveId" clId="{085BE30C-2E70-4C9C-BA86-53E7050E969B}" dt="2022-03-08T07:55:38.300" v="41" actId="21"/>
          <ac:picMkLst>
            <pc:docMk/>
            <pc:sldMk cId="1065153293" sldId="259"/>
            <ac:picMk id="1026" creationId="{15999D19-F734-4512-A71E-092FEC7B1066}"/>
          </ac:picMkLst>
        </pc:picChg>
        <pc:cxnChg chg="add">
          <ac:chgData name="Romain Rousseau" userId="a146deae4be6d61b" providerId="LiveId" clId="{085BE30C-2E70-4C9C-BA86-53E7050E969B}" dt="2022-03-08T07:55:56.500" v="49" actId="26606"/>
          <ac:cxnSpMkLst>
            <pc:docMk/>
            <pc:sldMk cId="1065153293" sldId="259"/>
            <ac:cxnSpMk id="20" creationId="{A8FFEFAE-4471-4EAA-92D7-76C13B4D4513}"/>
          </ac:cxnSpMkLst>
        </pc:cxnChg>
        <pc:cxnChg chg="add del">
          <ac:chgData name="Romain Rousseau" userId="a146deae4be6d61b" providerId="LiveId" clId="{085BE30C-2E70-4C9C-BA86-53E7050E969B}" dt="2022-03-08T07:55:03.988" v="29" actId="26606"/>
          <ac:cxnSpMkLst>
            <pc:docMk/>
            <pc:sldMk cId="1065153293" sldId="259"/>
            <ac:cxnSpMk id="75" creationId="{A8FFEFAE-4471-4EAA-92D7-76C13B4D4513}"/>
          </ac:cxnSpMkLst>
        </pc:cxnChg>
      </pc:sldChg>
      <pc:sldChg chg="addSp delSp modSp new del mod setBg">
        <pc:chgData name="Romain Rousseau" userId="a146deae4be6d61b" providerId="LiveId" clId="{085BE30C-2E70-4C9C-BA86-53E7050E969B}" dt="2022-03-08T09:15:35.846" v="202" actId="2696"/>
        <pc:sldMkLst>
          <pc:docMk/>
          <pc:sldMk cId="2560911611" sldId="260"/>
        </pc:sldMkLst>
        <pc:spChg chg="add mod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4" creationId="{AF9FACC7-F433-4DE3-B5B2-AEC2A6E63549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1" creationId="{F806943C-BF32-4BF1-B6A7-69D90A7070DE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3" creationId="{A878C6BF-28C8-4E12-B854-7A830D3E649C}"/>
          </ac:spMkLst>
        </pc:spChg>
        <pc:grpChg chg="add del">
          <ac:chgData name="Romain Rousseau" userId="a146deae4be6d61b" providerId="LiveId" clId="{085BE30C-2E70-4C9C-BA86-53E7050E969B}" dt="2022-03-08T09:12:45.018" v="192" actId="26606"/>
          <ac:grpSpMkLst>
            <pc:docMk/>
            <pc:sldMk cId="2560911611" sldId="260"/>
            <ac:grpSpMk id="25" creationId="{D6A7568C-128C-4A8A-81BA-1BED2DDAD31A}"/>
          </ac:grpSpMkLst>
        </pc:grpChg>
        <pc:picChg chg="add del mod ord modCrop">
          <ac:chgData name="Romain Rousseau" userId="a146deae4be6d61b" providerId="LiveId" clId="{085BE30C-2E70-4C9C-BA86-53E7050E969B}" dt="2022-03-08T09:13:05.119" v="194" actId="21"/>
          <ac:picMkLst>
            <pc:docMk/>
            <pc:sldMk cId="2560911611" sldId="260"/>
            <ac:picMk id="3" creationId="{1227850B-5CE9-49D9-9690-0CC3FC8D9D1F}"/>
          </ac:picMkLst>
        </pc:picChg>
        <pc:picChg chg="add mod ord">
          <ac:chgData name="Romain Rousseau" userId="a146deae4be6d61b" providerId="LiveId" clId="{085BE30C-2E70-4C9C-BA86-53E7050E969B}" dt="2022-03-08T09:12:45.018" v="192" actId="26606"/>
          <ac:picMkLst>
            <pc:docMk/>
            <pc:sldMk cId="2560911611" sldId="260"/>
            <ac:picMk id="5" creationId="{43B460AA-39B0-4F45-9744-E93EF9641290}"/>
          </ac:picMkLst>
        </pc:picChg>
        <pc:picChg chg="add del mod">
          <ac:chgData name="Romain Rousseau" userId="a146deae4be6d61b" providerId="LiveId" clId="{085BE30C-2E70-4C9C-BA86-53E7050E969B}" dt="2022-03-08T09:13:32.449" v="197" actId="21"/>
          <ac:picMkLst>
            <pc:docMk/>
            <pc:sldMk cId="2560911611" sldId="260"/>
            <ac:picMk id="6" creationId="{70FD32A3-7F22-49D4-8ACE-EE3B65CC243A}"/>
          </ac:picMkLst>
        </pc:pic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1" creationId="{DD6CFB6C-6ECB-4250-B68E-01966297A513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3" creationId="{B8359141-C085-46E4-B4EC-42F9599BA7D2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5" creationId="{FA903156-0F0C-44A5-9019-0CAF51EB494A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7" creationId="{66E5E851-3725-463F-9451-2FFEF5D3E089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9" creationId="{94209D59-6810-40C2-B8D6-6DACF8A06143}"/>
          </ac:cxnSpMkLst>
        </pc:cxnChg>
      </pc:sldChg>
      <pc:sldChg chg="addSp delSp modSp new mod">
        <pc:chgData name="Romain Rousseau" userId="a146deae4be6d61b" providerId="LiveId" clId="{085BE30C-2E70-4C9C-BA86-53E7050E969B}" dt="2022-03-09T21:48:52.587" v="1039" actId="20577"/>
        <pc:sldMkLst>
          <pc:docMk/>
          <pc:sldMk cId="3293177463" sldId="261"/>
        </pc:sldMkLst>
        <pc:spChg chg="add del">
          <ac:chgData name="Romain Rousseau" userId="a146deae4be6d61b" providerId="LiveId" clId="{085BE30C-2E70-4C9C-BA86-53E7050E969B}" dt="2022-03-08T08:51:46.649" v="140" actId="11529"/>
          <ac:spMkLst>
            <pc:docMk/>
            <pc:sldMk cId="3293177463" sldId="261"/>
            <ac:spMk id="2" creationId="{742ABC01-C82B-447F-AC42-A8F5C9568AAE}"/>
          </ac:spMkLst>
        </pc:spChg>
        <pc:spChg chg="add mod">
          <ac:chgData name="Romain Rousseau" userId="a146deae4be6d61b" providerId="LiveId" clId="{085BE30C-2E70-4C9C-BA86-53E7050E969B}" dt="2022-03-09T21:48:52.587" v="1039" actId="20577"/>
          <ac:spMkLst>
            <pc:docMk/>
            <pc:sldMk cId="3293177463" sldId="261"/>
            <ac:spMk id="2" creationId="{BC56869D-FA6D-4210-B5AF-C600763FAD6C}"/>
          </ac:spMkLst>
        </pc:spChg>
        <pc:spChg chg="add mod">
          <ac:chgData name="Romain Rousseau" userId="a146deae4be6d61b" providerId="LiveId" clId="{085BE30C-2E70-4C9C-BA86-53E7050E969B}" dt="2022-03-09T21:30:55.052" v="759" actId="1076"/>
          <ac:spMkLst>
            <pc:docMk/>
            <pc:sldMk cId="3293177463" sldId="261"/>
            <ac:spMk id="3" creationId="{57013D13-E2AD-40E4-A96F-8DFE6C312B54}"/>
          </ac:spMkLst>
        </pc:spChg>
        <pc:spChg chg="add mod">
          <ac:chgData name="Romain Rousseau" userId="a146deae4be6d61b" providerId="LiveId" clId="{085BE30C-2E70-4C9C-BA86-53E7050E969B}" dt="2022-03-09T21:48:30.497" v="988" actId="1076"/>
          <ac:spMkLst>
            <pc:docMk/>
            <pc:sldMk cId="3293177463" sldId="261"/>
            <ac:spMk id="8" creationId="{FA0A49EA-EBC7-47A4-9EEE-D00BC8053CBB}"/>
          </ac:spMkLst>
        </pc:spChg>
        <pc:picChg chg="add del mod">
          <ac:chgData name="Romain Rousseau" userId="a146deae4be6d61b" providerId="LiveId" clId="{085BE30C-2E70-4C9C-BA86-53E7050E969B}" dt="2022-03-08T09:14:16.815" v="201" actId="478"/>
          <ac:picMkLst>
            <pc:docMk/>
            <pc:sldMk cId="3293177463" sldId="261"/>
            <ac:picMk id="8" creationId="{C6F6A2C6-74FB-4258-9104-03F23841231C}"/>
          </ac:picMkLst>
        </pc:picChg>
        <pc:picChg chg="add mod">
          <ac:chgData name="Romain Rousseau" userId="a146deae4be6d61b" providerId="LiveId" clId="{085BE30C-2E70-4C9C-BA86-53E7050E969B}" dt="2022-03-08T09:14:13.031" v="200"/>
          <ac:picMkLst>
            <pc:docMk/>
            <pc:sldMk cId="3293177463" sldId="261"/>
            <ac:picMk id="9" creationId="{C6CC7E83-BDD9-452F-95D0-C6694BD4C975}"/>
          </ac:picMkLst>
        </pc:picChg>
        <pc:picChg chg="add mod">
          <ac:chgData name="Romain Rousseau" userId="a146deae4be6d61b" providerId="LiveId" clId="{085BE30C-2E70-4C9C-BA86-53E7050E969B}" dt="2022-03-09T21:30:43.454" v="755" actId="1076"/>
          <ac:picMkLst>
            <pc:docMk/>
            <pc:sldMk cId="3293177463" sldId="261"/>
            <ac:picMk id="1026" creationId="{AA44CE62-8592-4420-A811-3DDC8C28FB81}"/>
          </ac:picMkLst>
        </pc:picChg>
        <pc:picChg chg="add mod">
          <ac:chgData name="Romain Rousseau" userId="a146deae4be6d61b" providerId="LiveId" clId="{085BE30C-2E70-4C9C-BA86-53E7050E969B}" dt="2022-03-09T21:31:01.425" v="761" actId="1076"/>
          <ac:picMkLst>
            <pc:docMk/>
            <pc:sldMk cId="3293177463" sldId="261"/>
            <ac:picMk id="1028" creationId="{700D1139-8DE8-4980-836A-2C85C3C47DCB}"/>
          </ac:picMkLst>
        </pc:picChg>
        <pc:cxnChg chg="add mod">
          <ac:chgData name="Romain Rousseau" userId="a146deae4be6d61b" providerId="LiveId" clId="{085BE30C-2E70-4C9C-BA86-53E7050E969B}" dt="2022-03-09T21:30:58.380" v="760" actId="1076"/>
          <ac:cxnSpMkLst>
            <pc:docMk/>
            <pc:sldMk cId="3293177463" sldId="261"/>
            <ac:cxnSpMk id="5" creationId="{B66D51C8-C79E-44F6-85A2-0B64E672FE18}"/>
          </ac:cxnSpMkLst>
        </pc:cxnChg>
      </pc:sldChg>
      <pc:sldChg chg="addSp delSp modSp new del mod">
        <pc:chgData name="Romain Rousseau" userId="a146deae4be6d61b" providerId="LiveId" clId="{085BE30C-2E70-4C9C-BA86-53E7050E969B}" dt="2022-03-09T21:48:58.923" v="1040" actId="2696"/>
        <pc:sldMkLst>
          <pc:docMk/>
          <pc:sldMk cId="1701583711" sldId="262"/>
        </pc:sldMkLst>
        <pc:spChg chg="add del mod">
          <ac:chgData name="Romain Rousseau" userId="a146deae4be6d61b" providerId="LiveId" clId="{085BE30C-2E70-4C9C-BA86-53E7050E969B}" dt="2022-03-09T09:37:00.767" v="320" actId="21"/>
          <ac:spMkLst>
            <pc:docMk/>
            <pc:sldMk cId="1701583711" sldId="262"/>
            <ac:spMk id="2" creationId="{8A6FB561-9822-4CC8-B5C6-1ED91A82F1AE}"/>
          </ac:spMkLst>
        </pc:spChg>
        <pc:spChg chg="add del mod">
          <ac:chgData name="Romain Rousseau" userId="a146deae4be6d61b" providerId="LiveId" clId="{085BE30C-2E70-4C9C-BA86-53E7050E969B}" dt="2022-03-09T21:48:25.045" v="986" actId="21"/>
          <ac:spMkLst>
            <pc:docMk/>
            <pc:sldMk cId="1701583711" sldId="262"/>
            <ac:spMk id="4" creationId="{CD5CD372-4130-4E10-AC71-7535BC74E192}"/>
          </ac:spMkLst>
        </pc:spChg>
        <pc:spChg chg="add mod">
          <ac:chgData name="Romain Rousseau" userId="a146deae4be6d61b" providerId="LiveId" clId="{085BE30C-2E70-4C9C-BA86-53E7050E969B}" dt="2022-03-09T21:32:25.908" v="837" actId="20577"/>
          <ac:spMkLst>
            <pc:docMk/>
            <pc:sldMk cId="1701583711" sldId="262"/>
            <ac:spMk id="5" creationId="{9087B041-283B-4E37-B7E3-38D3715A09B8}"/>
          </ac:spMkLst>
        </pc:spChg>
        <pc:picChg chg="add mod">
          <ac:chgData name="Romain Rousseau" userId="a146deae4be6d61b" providerId="LiveId" clId="{085BE30C-2E70-4C9C-BA86-53E7050E969B}" dt="2022-03-09T21:32:12.408" v="805" actId="1076"/>
          <ac:picMkLst>
            <pc:docMk/>
            <pc:sldMk cId="1701583711" sldId="262"/>
            <ac:picMk id="3" creationId="{ED5CE864-F8F2-4360-A9FD-E51EB3C76531}"/>
          </ac:picMkLst>
        </pc:picChg>
        <pc:picChg chg="add del mod">
          <ac:chgData name="Romain Rousseau" userId="a146deae4be6d61b" providerId="LiveId" clId="{085BE30C-2E70-4C9C-BA86-53E7050E969B}" dt="2022-03-08T09:17:56.478" v="216" actId="21"/>
          <ac:picMkLst>
            <pc:docMk/>
            <pc:sldMk cId="1701583711" sldId="262"/>
            <ac:picMk id="2050" creationId="{B9B5894A-83C9-4B16-841B-3B712DE1D352}"/>
          </ac:picMkLst>
        </pc:picChg>
        <pc:cxnChg chg="add mod">
          <ac:chgData name="Romain Rousseau" userId="a146deae4be6d61b" providerId="LiveId" clId="{085BE30C-2E70-4C9C-BA86-53E7050E969B}" dt="2022-03-09T21:48:25.045" v="986" actId="21"/>
          <ac:cxnSpMkLst>
            <pc:docMk/>
            <pc:sldMk cId="1701583711" sldId="262"/>
            <ac:cxnSpMk id="6" creationId="{B9BD7C92-2028-4D69-AC23-F91DEAB8A5BE}"/>
          </ac:cxnSpMkLst>
        </pc:cxnChg>
      </pc:sldChg>
      <pc:sldChg chg="addSp delSp modSp new mod setBg">
        <pc:chgData name="Romain Rousseau" userId="a146deae4be6d61b" providerId="LiveId" clId="{085BE30C-2E70-4C9C-BA86-53E7050E969B}" dt="2022-03-08T09:30:23.253" v="310" actId="1076"/>
        <pc:sldMkLst>
          <pc:docMk/>
          <pc:sldMk cId="1230431354" sldId="263"/>
        </pc:sldMkLst>
        <pc:spChg chg="add del mod">
          <ac:chgData name="Romain Rousseau" userId="a146deae4be6d61b" providerId="LiveId" clId="{085BE30C-2E70-4C9C-BA86-53E7050E969B}" dt="2022-03-08T09:29:52.921" v="289" actId="21"/>
          <ac:spMkLst>
            <pc:docMk/>
            <pc:sldMk cId="1230431354" sldId="263"/>
            <ac:spMk id="4" creationId="{868527A6-157F-4CAB-9146-CE4CAFB3D563}"/>
          </ac:spMkLst>
        </pc:spChg>
        <pc:spChg chg="add mod">
          <ac:chgData name="Romain Rousseau" userId="a146deae4be6d61b" providerId="LiveId" clId="{085BE30C-2E70-4C9C-BA86-53E7050E969B}" dt="2022-03-08T09:30:23.253" v="310" actId="1076"/>
          <ac:spMkLst>
            <pc:docMk/>
            <pc:sldMk cId="1230431354" sldId="263"/>
            <ac:spMk id="9" creationId="{4871241C-B594-437B-B4D5-033B12307345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1" creationId="{547BBBDC-7066-4AF7-9C62-1803AB2F9BA7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3" creationId="{350FA329-CBE0-46FE-A19B-84D688DAD7BD}"/>
          </ac:spMkLst>
        </pc:spChg>
        <pc:picChg chg="add mod">
          <ac:chgData name="Romain Rousseau" userId="a146deae4be6d61b" providerId="LiveId" clId="{085BE30C-2E70-4C9C-BA86-53E7050E969B}" dt="2022-03-08T09:28:12.803" v="248" actId="27614"/>
          <ac:picMkLst>
            <pc:docMk/>
            <pc:sldMk cId="1230431354" sldId="263"/>
            <ac:picMk id="3" creationId="{596EA5F7-27D5-4845-B987-6BB3E2680841}"/>
          </ac:picMkLst>
        </pc:picChg>
        <pc:picChg chg="add mod">
          <ac:chgData name="Romain Rousseau" userId="a146deae4be6d61b" providerId="LiveId" clId="{085BE30C-2E70-4C9C-BA86-53E7050E969B}" dt="2022-03-08T09:28:06.102" v="247" actId="26606"/>
          <ac:picMkLst>
            <pc:docMk/>
            <pc:sldMk cId="1230431354" sldId="263"/>
            <ac:picMk id="3074" creationId="{AB411DA8-3F7B-4329-AB55-4B472CE4F4EF}"/>
          </ac:picMkLst>
        </pc:picChg>
        <pc:cxnChg chg="add">
          <ac:chgData name="Romain Rousseau" userId="a146deae4be6d61b" providerId="LiveId" clId="{085BE30C-2E70-4C9C-BA86-53E7050E969B}" dt="2022-03-08T09:28:06.102" v="247" actId="26606"/>
          <ac:cxnSpMkLst>
            <pc:docMk/>
            <pc:sldMk cId="1230431354" sldId="263"/>
            <ac:cxnSpMk id="75" creationId="{A8FFEFAE-4471-4EAA-92D7-76C13B4D4513}"/>
          </ac:cxnSpMkLst>
        </pc:cxnChg>
      </pc:sldChg>
      <pc:sldChg chg="addSp delSp modSp new mod setBg">
        <pc:chgData name="Romain Rousseau" userId="a146deae4be6d61b" providerId="LiveId" clId="{085BE30C-2E70-4C9C-BA86-53E7050E969B}" dt="2022-03-09T21:47:08.762" v="984" actId="403"/>
        <pc:sldMkLst>
          <pc:docMk/>
          <pc:sldMk cId="1048307025" sldId="264"/>
        </pc:sldMkLst>
        <pc:spChg chg="add mod">
          <ac:chgData name="Romain Rousseau" userId="a146deae4be6d61b" providerId="LiveId" clId="{085BE30C-2E70-4C9C-BA86-53E7050E969B}" dt="2022-03-09T21:47:08.762" v="984" actId="403"/>
          <ac:spMkLst>
            <pc:docMk/>
            <pc:sldMk cId="1048307025" sldId="264"/>
            <ac:spMk id="4" creationId="{511A9064-5695-4290-9015-BA1E649E6A8B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1" creationId="{11981E7E-464F-4CF0-987D-9130AD24A9DC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3" creationId="{8697C4C9-55F8-41D9-B1D9-8974A126E445}"/>
          </ac:spMkLst>
        </pc:spChg>
        <pc:grpChg chg="add">
          <ac:chgData name="Romain Rousseau" userId="a146deae4be6d61b" providerId="LiveId" clId="{085BE30C-2E70-4C9C-BA86-53E7050E969B}" dt="2022-03-09T21:46:24.288" v="973" actId="26606"/>
          <ac:grpSpMkLst>
            <pc:docMk/>
            <pc:sldMk cId="1048307025" sldId="264"/>
            <ac:grpSpMk id="85" creationId="{416FBD05-EBFA-4124-9C07-4B8570C9C6D8}"/>
          </ac:grpSpMkLst>
        </pc:grpChg>
        <pc:picChg chg="add mod or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3" creationId="{187646A6-9FD7-4D15-99E1-7B7F3D350861}"/>
          </ac:picMkLst>
        </pc:picChg>
        <pc:picChg chg="add del mod">
          <ac:chgData name="Romain Rousseau" userId="a146deae4be6d61b" providerId="LiveId" clId="{085BE30C-2E70-4C9C-BA86-53E7050E969B}" dt="2022-03-09T09:46:18.240" v="373" actId="21"/>
          <ac:picMkLst>
            <pc:docMk/>
            <pc:sldMk cId="1048307025" sldId="264"/>
            <ac:picMk id="1026" creationId="{475D4E85-02D3-4CEF-8B51-9603D82486C0}"/>
          </ac:picMkLst>
        </pc:picChg>
        <pc:picChg chg="add mo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2050" creationId="{A991CCF2-9B52-4E04-884F-4B420BD8C1DD}"/>
          </ac:picMkLst>
        </pc:pic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1" creationId="{DD6CFB6C-6ECB-4250-B68E-01966297A513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3" creationId="{B8359141-C085-46E4-B4EC-42F9599BA7D2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5" creationId="{FA903156-0F0C-44A5-9019-0CAF51EB494A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7" creationId="{66E5E851-3725-463F-9451-2FFEF5D3E089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9" creationId="{94209D59-6810-40C2-B8D6-6DACF8A06143}"/>
          </ac:cxnSpMkLst>
        </pc:cxnChg>
      </pc:sldChg>
      <pc:sldChg chg="addSp delSp modSp new del mod setBg setClrOvrMap">
        <pc:chgData name="Romain Rousseau" userId="a146deae4be6d61b" providerId="LiveId" clId="{085BE30C-2E70-4C9C-BA86-53E7050E969B}" dt="2022-03-09T21:32:52.479" v="851" actId="2696"/>
        <pc:sldMkLst>
          <pc:docMk/>
          <pc:sldMk cId="211296635" sldId="265"/>
        </pc:sldMkLst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1" creationId="{391F240E-99C9-4C6A-BD0A-15F9E69F337F}"/>
          </ac:spMkLst>
        </pc:spChg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3" creationId="{9C8424AD-EE61-4FBC-ABA0-36E67508F2D0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5" creationId="{9E4C5EB2-3FA5-44DF-B40D-868E3D83D9FD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7" creationId="{AEE6ED5F-8737-437A-8898-C1673C0A129F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2054" creationId="{387AA259-1AE3-4910-A682-AB1250E75DB9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5" creationId="{547BBBDC-7066-4AF7-9C62-1803AB2F9BA7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6" creationId="{350FA329-CBE0-46FE-A19B-84D688DAD7BD}"/>
          </ac:spMkLst>
        </pc:spChg>
        <pc:picChg chg="add mod ord">
          <ac:chgData name="Romain Rousseau" userId="a146deae4be6d61b" providerId="LiveId" clId="{085BE30C-2E70-4C9C-BA86-53E7050E969B}" dt="2022-03-09T09:45:04.422" v="370" actId="26606"/>
          <ac:picMkLst>
            <pc:docMk/>
            <pc:sldMk cId="211296635" sldId="265"/>
            <ac:picMk id="2050" creationId="{155C04B2-71B1-4E56-8088-25939587F0B4}"/>
          </ac:picMkLst>
        </pc:picChg>
        <pc:picChg chg="add del mod">
          <ac:chgData name="Romain Rousseau" userId="a146deae4be6d61b" providerId="LiveId" clId="{085BE30C-2E70-4C9C-BA86-53E7050E969B}" dt="2022-03-09T16:06:52.634" v="753" actId="21"/>
          <ac:picMkLst>
            <pc:docMk/>
            <pc:sldMk cId="211296635" sldId="265"/>
            <ac:picMk id="2052" creationId="{BF70DED5-15B8-402C-BFF9-6B5479646E59}"/>
          </ac:picMkLst>
        </pc:picChg>
        <pc:cxnChg chg="add">
          <ac:chgData name="Romain Rousseau" userId="a146deae4be6d61b" providerId="LiveId" clId="{085BE30C-2E70-4C9C-BA86-53E7050E969B}" dt="2022-03-09T09:45:04.422" v="370" actId="26606"/>
          <ac:cxnSpMkLst>
            <pc:docMk/>
            <pc:sldMk cId="211296635" sldId="265"/>
            <ac:cxnSpMk id="2057" creationId="{A8FFEFAE-4471-4EAA-92D7-76C13B4D4513}"/>
          </ac:cxnSpMkLst>
        </pc:cxnChg>
      </pc:sldChg>
      <pc:sldChg chg="addSp delSp modSp new del mod ord">
        <pc:chgData name="Romain Rousseau" userId="a146deae4be6d61b" providerId="LiveId" clId="{085BE30C-2E70-4C9C-BA86-53E7050E969B}" dt="2022-03-09T21:30:37.575" v="754" actId="2696"/>
        <pc:sldMkLst>
          <pc:docMk/>
          <pc:sldMk cId="4096294515" sldId="266"/>
        </pc:sldMkLst>
        <pc:spChg chg="add mod">
          <ac:chgData name="Romain Rousseau" userId="a146deae4be6d61b" providerId="LiveId" clId="{085BE30C-2E70-4C9C-BA86-53E7050E969B}" dt="2022-03-09T09:52:49.149" v="489" actId="1076"/>
          <ac:spMkLst>
            <pc:docMk/>
            <pc:sldMk cId="4096294515" sldId="266"/>
            <ac:spMk id="2" creationId="{F344BB3A-9C8A-4F06-86C5-C2810BF035A5}"/>
          </ac:spMkLst>
        </pc:spChg>
        <pc:picChg chg="add del mod">
          <ac:chgData name="Romain Rousseau" userId="a146deae4be6d61b" providerId="LiveId" clId="{085BE30C-2E70-4C9C-BA86-53E7050E969B}" dt="2022-03-09T09:51:02.194" v="382" actId="21"/>
          <ac:picMkLst>
            <pc:docMk/>
            <pc:sldMk cId="4096294515" sldId="266"/>
            <ac:picMk id="3" creationId="{976DF739-4C2B-462F-B7B3-130D17845DC6}"/>
          </ac:picMkLst>
        </pc:picChg>
        <pc:picChg chg="add mod">
          <ac:chgData name="Romain Rousseau" userId="a146deae4be6d61b" providerId="LiveId" clId="{085BE30C-2E70-4C9C-BA86-53E7050E969B}" dt="2022-03-09T09:52:53.583" v="490" actId="1076"/>
          <ac:picMkLst>
            <pc:docMk/>
            <pc:sldMk cId="4096294515" sldId="266"/>
            <ac:picMk id="3074" creationId="{3B812E9B-D29A-4F29-9597-1B58FB414D90}"/>
          </ac:picMkLst>
        </pc:picChg>
        <pc:inkChg chg="add del">
          <ac:chgData name="Romain Rousseau" userId="a146deae4be6d61b" providerId="LiveId" clId="{085BE30C-2E70-4C9C-BA86-53E7050E969B}" dt="2022-03-09T09:54:26.268" v="492" actId="9405"/>
          <ac:inkMkLst>
            <pc:docMk/>
            <pc:sldMk cId="4096294515" sldId="266"/>
            <ac:inkMk id="4" creationId="{416F16B8-0705-4F05-9D65-667344D7D4D6}"/>
          </ac:inkMkLst>
        </pc:inkChg>
        <pc:inkChg chg="add del">
          <ac:chgData name="Romain Rousseau" userId="a146deae4be6d61b" providerId="LiveId" clId="{085BE30C-2E70-4C9C-BA86-53E7050E969B}" dt="2022-03-09T09:54:31.305" v="494" actId="9405"/>
          <ac:inkMkLst>
            <pc:docMk/>
            <pc:sldMk cId="4096294515" sldId="266"/>
            <ac:inkMk id="5" creationId="{9E4D93F2-99E4-44EF-BA34-79999DE6B1A3}"/>
          </ac:inkMkLst>
        </pc:inkChg>
        <pc:inkChg chg="add del">
          <ac:chgData name="Romain Rousseau" userId="a146deae4be6d61b" providerId="LiveId" clId="{085BE30C-2E70-4C9C-BA86-53E7050E969B}" dt="2022-03-09T09:54:37.603" v="496" actId="9405"/>
          <ac:inkMkLst>
            <pc:docMk/>
            <pc:sldMk cId="4096294515" sldId="266"/>
            <ac:inkMk id="6" creationId="{65D87DE9-696D-4F05-B670-981C23D56A00}"/>
          </ac:inkMkLst>
        </pc:inkChg>
        <pc:inkChg chg="add del">
          <ac:chgData name="Romain Rousseau" userId="a146deae4be6d61b" providerId="LiveId" clId="{085BE30C-2E70-4C9C-BA86-53E7050E969B}" dt="2022-03-09T09:54:44.231" v="498" actId="9405"/>
          <ac:inkMkLst>
            <pc:docMk/>
            <pc:sldMk cId="4096294515" sldId="266"/>
            <ac:inkMk id="7" creationId="{DD64F066-BAEC-46DE-A095-37DB14196FA5}"/>
          </ac:inkMkLst>
        </pc:inkChg>
        <pc:inkChg chg="add">
          <ac:chgData name="Romain Rousseau" userId="a146deae4be6d61b" providerId="LiveId" clId="{085BE30C-2E70-4C9C-BA86-53E7050E969B}" dt="2022-03-09T09:54:50.314" v="499" actId="9405"/>
          <ac:inkMkLst>
            <pc:docMk/>
            <pc:sldMk cId="4096294515" sldId="266"/>
            <ac:inkMk id="8" creationId="{2FFDC403-A25F-494D-84DB-82728FD12441}"/>
          </ac:inkMkLst>
        </pc:inkChg>
      </pc:sldChg>
      <pc:sldChg chg="addSp modSp new mod">
        <pc:chgData name="Romain Rousseau" userId="a146deae4be6d61b" providerId="LiveId" clId="{085BE30C-2E70-4C9C-BA86-53E7050E969B}" dt="2022-03-09T15:24:26.898" v="752" actId="1036"/>
        <pc:sldMkLst>
          <pc:docMk/>
          <pc:sldMk cId="1292987183" sldId="267"/>
        </pc:sldMkLst>
        <pc:spChg chg="add mod">
          <ac:chgData name="Romain Rousseau" userId="a146deae4be6d61b" providerId="LiveId" clId="{085BE30C-2E70-4C9C-BA86-53E7050E969B}" dt="2022-03-09T15:24:16.798" v="750" actId="20577"/>
          <ac:spMkLst>
            <pc:docMk/>
            <pc:sldMk cId="1292987183" sldId="267"/>
            <ac:spMk id="4" creationId="{DD479A3F-02D6-4E77-9E73-237676EE4C2B}"/>
          </ac:spMkLst>
        </pc:spChg>
        <pc:picChg chg="add mod ord">
          <ac:chgData name="Romain Rousseau" userId="a146deae4be6d61b" providerId="LiveId" clId="{085BE30C-2E70-4C9C-BA86-53E7050E969B}" dt="2022-03-09T15:24:26.898" v="752" actId="1036"/>
          <ac:picMkLst>
            <pc:docMk/>
            <pc:sldMk cId="1292987183" sldId="267"/>
            <ac:picMk id="3" creationId="{0F06A3DA-B512-4450-92AD-2765D0865F4E}"/>
          </ac:picMkLst>
        </pc:picChg>
        <pc:picChg chg="add mod">
          <ac:chgData name="Romain Rousseau" userId="a146deae4be6d61b" providerId="LiveId" clId="{085BE30C-2E70-4C9C-BA86-53E7050E969B}" dt="2022-03-09T10:06:48.150" v="513" actId="1076"/>
          <ac:picMkLst>
            <pc:docMk/>
            <pc:sldMk cId="1292987183" sldId="267"/>
            <ac:picMk id="4098" creationId="{9F586058-D699-4D10-8D8F-F858A6A7250E}"/>
          </ac:picMkLst>
        </pc:picChg>
      </pc:sldChg>
      <pc:sldChg chg="addSp delSp modSp new mod">
        <pc:chgData name="Romain Rousseau" userId="a146deae4be6d61b" providerId="LiveId" clId="{085BE30C-2E70-4C9C-BA86-53E7050E969B}" dt="2022-03-09T10:29:00.037" v="716" actId="1076"/>
        <pc:sldMkLst>
          <pc:docMk/>
          <pc:sldMk cId="294874669" sldId="268"/>
        </pc:sldMkLst>
        <pc:spChg chg="add mod">
          <ac:chgData name="Romain Rousseau" userId="a146deae4be6d61b" providerId="LiveId" clId="{085BE30C-2E70-4C9C-BA86-53E7050E969B}" dt="2022-03-09T10:12:24.452" v="595" actId="1076"/>
          <ac:spMkLst>
            <pc:docMk/>
            <pc:sldMk cId="294874669" sldId="268"/>
            <ac:spMk id="4" creationId="{7F3F5D30-94A9-43DA-A150-E88C3422E23E}"/>
          </ac:spMkLst>
        </pc:spChg>
        <pc:spChg chg="add mod">
          <ac:chgData name="Romain Rousseau" userId="a146deae4be6d61b" providerId="LiveId" clId="{085BE30C-2E70-4C9C-BA86-53E7050E969B}" dt="2022-03-09T10:16:53.665" v="630" actId="1076"/>
          <ac:spMkLst>
            <pc:docMk/>
            <pc:sldMk cId="294874669" sldId="268"/>
            <ac:spMk id="7" creationId="{AB39D742-B260-41F1-BDD9-03C48860F3CE}"/>
          </ac:spMkLst>
        </pc:spChg>
        <pc:picChg chg="add del mod modCrop">
          <ac:chgData name="Romain Rousseau" userId="a146deae4be6d61b" providerId="LiveId" clId="{085BE30C-2E70-4C9C-BA86-53E7050E969B}" dt="2022-03-09T10:13:06.702" v="598" actId="21"/>
          <ac:picMkLst>
            <pc:docMk/>
            <pc:sldMk cId="294874669" sldId="268"/>
            <ac:picMk id="3" creationId="{F798D989-11A3-4DA2-901D-0E98A3C0D594}"/>
          </ac:picMkLst>
        </pc:picChg>
        <pc:picChg chg="add mod">
          <ac:chgData name="Romain Rousseau" userId="a146deae4be6d61b" providerId="LiveId" clId="{085BE30C-2E70-4C9C-BA86-53E7050E969B}" dt="2022-03-09T10:12:30.797" v="596" actId="1076"/>
          <ac:picMkLst>
            <pc:docMk/>
            <pc:sldMk cId="294874669" sldId="268"/>
            <ac:picMk id="6" creationId="{A90F1575-0E8D-4743-82D0-60DC0164639A}"/>
          </ac:picMkLst>
        </pc:picChg>
        <pc:picChg chg="add mod">
          <ac:chgData name="Romain Rousseau" userId="a146deae4be6d61b" providerId="LiveId" clId="{085BE30C-2E70-4C9C-BA86-53E7050E969B}" dt="2022-03-09T10:13:39.762" v="603" actId="1076"/>
          <ac:picMkLst>
            <pc:docMk/>
            <pc:sldMk cId="294874669" sldId="268"/>
            <ac:picMk id="8" creationId="{9F225C4B-0D5D-4EF4-B8D3-F0F5DA218E0B}"/>
          </ac:picMkLst>
        </pc:picChg>
        <pc:picChg chg="add del">
          <ac:chgData name="Romain Rousseau" userId="a146deae4be6d61b" providerId="LiveId" clId="{085BE30C-2E70-4C9C-BA86-53E7050E969B}" dt="2022-03-09T10:09:33.681" v="549"/>
          <ac:picMkLst>
            <pc:docMk/>
            <pc:sldMk cId="294874669" sldId="268"/>
            <ac:picMk id="5122" creationId="{6A4C4BA1-3AAD-4EDB-8D4E-F10DE08FE790}"/>
          </ac:picMkLst>
        </pc:picChg>
        <pc:picChg chg="add mod">
          <ac:chgData name="Romain Rousseau" userId="a146deae4be6d61b" providerId="LiveId" clId="{085BE30C-2E70-4C9C-BA86-53E7050E969B}" dt="2022-03-09T10:29:00.037" v="716" actId="1076"/>
          <ac:picMkLst>
            <pc:docMk/>
            <pc:sldMk cId="294874669" sldId="268"/>
            <ac:picMk id="5124" creationId="{39F1B4CE-A628-4723-8252-25725341B97A}"/>
          </ac:picMkLst>
        </pc:picChg>
      </pc:sldChg>
      <pc:sldChg chg="addSp modSp new mod">
        <pc:chgData name="Romain Rousseau" userId="a146deae4be6d61b" providerId="LiveId" clId="{085BE30C-2E70-4C9C-BA86-53E7050E969B}" dt="2022-03-09T10:18:12.553" v="651" actId="1076"/>
        <pc:sldMkLst>
          <pc:docMk/>
          <pc:sldMk cId="3132518313" sldId="269"/>
        </pc:sldMkLst>
        <pc:spChg chg="add mod">
          <ac:chgData name="Romain Rousseau" userId="a146deae4be6d61b" providerId="LiveId" clId="{085BE30C-2E70-4C9C-BA86-53E7050E969B}" dt="2022-03-09T10:18:12.553" v="651" actId="1076"/>
          <ac:spMkLst>
            <pc:docMk/>
            <pc:sldMk cId="3132518313" sldId="269"/>
            <ac:spMk id="3" creationId="{CE47E974-0D8E-4621-B241-C4173BD20754}"/>
          </ac:spMkLst>
        </pc:spChg>
        <pc:picChg chg="add mod">
          <ac:chgData name="Romain Rousseau" userId="a146deae4be6d61b" providerId="LiveId" clId="{085BE30C-2E70-4C9C-BA86-53E7050E969B}" dt="2022-03-09T10:13:09.780" v="599"/>
          <ac:picMkLst>
            <pc:docMk/>
            <pc:sldMk cId="3132518313" sldId="269"/>
            <ac:picMk id="2" creationId="{356BA938-9B08-4DD8-89D0-12451D155ABE}"/>
          </ac:picMkLst>
        </pc:picChg>
      </pc:sldChg>
      <pc:sldChg chg="addSp delSp modSp new mod">
        <pc:chgData name="Romain Rousseau" userId="a146deae4be6d61b" providerId="LiveId" clId="{085BE30C-2E70-4C9C-BA86-53E7050E969B}" dt="2022-03-09T10:24:30.268" v="694" actId="1076"/>
        <pc:sldMkLst>
          <pc:docMk/>
          <pc:sldMk cId="2543030086" sldId="270"/>
        </pc:sldMkLst>
        <pc:picChg chg="add mod">
          <ac:chgData name="Romain Rousseau" userId="a146deae4be6d61b" providerId="LiveId" clId="{085BE30C-2E70-4C9C-BA86-53E7050E969B}" dt="2022-03-09T10:24:26.562" v="693" actId="1076"/>
          <ac:picMkLst>
            <pc:docMk/>
            <pc:sldMk cId="2543030086" sldId="270"/>
            <ac:picMk id="3" creationId="{FF88EDE8-5936-4F63-8583-35BBE18ACA8A}"/>
          </ac:picMkLst>
        </pc:picChg>
        <pc:picChg chg="add mod">
          <ac:chgData name="Romain Rousseau" userId="a146deae4be6d61b" providerId="LiveId" clId="{085BE30C-2E70-4C9C-BA86-53E7050E969B}" dt="2022-03-09T10:24:30.268" v="694" actId="1076"/>
          <ac:picMkLst>
            <pc:docMk/>
            <pc:sldMk cId="2543030086" sldId="270"/>
            <ac:picMk id="4" creationId="{8BF2A113-FCBA-44BD-8AB5-859B76489B30}"/>
          </ac:picMkLst>
        </pc:picChg>
        <pc:picChg chg="add del mod modCrop">
          <ac:chgData name="Romain Rousseau" userId="a146deae4be6d61b" providerId="LiveId" clId="{085BE30C-2E70-4C9C-BA86-53E7050E969B}" dt="2022-03-09T10:23:48.917" v="687" actId="21"/>
          <ac:picMkLst>
            <pc:docMk/>
            <pc:sldMk cId="2543030086" sldId="270"/>
            <ac:picMk id="6" creationId="{B1C1A362-F9B2-40EC-8CB3-5E8CCB2C5AAD}"/>
          </ac:picMkLst>
        </pc:picChg>
        <pc:picChg chg="add del mod">
          <ac:chgData name="Romain Rousseau" userId="a146deae4be6d61b" providerId="LiveId" clId="{085BE30C-2E70-4C9C-BA86-53E7050E969B}" dt="2022-03-09T10:24:00.241" v="689" actId="21"/>
          <ac:picMkLst>
            <pc:docMk/>
            <pc:sldMk cId="2543030086" sldId="270"/>
            <ac:picMk id="7170" creationId="{D6250F74-EDF9-4514-AB6E-03D0718BBFF2}"/>
          </ac:picMkLst>
        </pc:picChg>
      </pc:sldChg>
      <pc:sldChg chg="addSp delSp modSp new mod">
        <pc:chgData name="Romain Rousseau" userId="a146deae4be6d61b" providerId="LiveId" clId="{085BE30C-2E70-4C9C-BA86-53E7050E969B}" dt="2022-03-09T10:28:28.493" v="712" actId="1076"/>
        <pc:sldMkLst>
          <pc:docMk/>
          <pc:sldMk cId="923436841" sldId="271"/>
        </pc:sldMkLst>
        <pc:picChg chg="add del mod">
          <ac:chgData name="Romain Rousseau" userId="a146deae4be6d61b" providerId="LiveId" clId="{085BE30C-2E70-4C9C-BA86-53E7050E969B}" dt="2022-03-09T10:24:52.388" v="704" actId="21"/>
          <ac:picMkLst>
            <pc:docMk/>
            <pc:sldMk cId="923436841" sldId="271"/>
            <ac:picMk id="2" creationId="{EC24039F-4A27-4EA6-8741-A294298F64F7}"/>
          </ac:picMkLst>
        </pc:picChg>
        <pc:picChg chg="add mod">
          <ac:chgData name="Romain Rousseau" userId="a146deae4be6d61b" providerId="LiveId" clId="{085BE30C-2E70-4C9C-BA86-53E7050E969B}" dt="2022-03-09T10:24:50.257" v="703" actId="1076"/>
          <ac:picMkLst>
            <pc:docMk/>
            <pc:sldMk cId="923436841" sldId="271"/>
            <ac:picMk id="3" creationId="{FCEBA343-95C1-4643-A3FD-366CEB3BC1FB}"/>
          </ac:picMkLst>
        </pc:picChg>
        <pc:picChg chg="add mod">
          <ac:chgData name="Romain Rousseau" userId="a146deae4be6d61b" providerId="LiveId" clId="{085BE30C-2E70-4C9C-BA86-53E7050E969B}" dt="2022-03-09T10:28:28.493" v="712" actId="1076"/>
          <ac:picMkLst>
            <pc:docMk/>
            <pc:sldMk cId="923436841" sldId="271"/>
            <ac:picMk id="5" creationId="{47C19DB2-E1FB-45B1-B9A7-6995D3E8C039}"/>
          </ac:picMkLst>
        </pc:picChg>
        <pc:picChg chg="add del mod">
          <ac:chgData name="Romain Rousseau" userId="a146deae4be6d61b" providerId="LiveId" clId="{085BE30C-2E70-4C9C-BA86-53E7050E969B}" dt="2022-03-09T10:27:36.858" v="710"/>
          <ac:picMkLst>
            <pc:docMk/>
            <pc:sldMk cId="923436841" sldId="271"/>
            <ac:picMk id="8194" creationId="{42E74E64-6CF5-441D-AC7C-4DEA066C5DB3}"/>
          </ac:picMkLst>
        </pc:picChg>
      </pc:sldChg>
      <pc:sldChg chg="addSp modSp new mod ord">
        <pc:chgData name="Romain Rousseau" userId="a146deae4be6d61b" providerId="LiveId" clId="{085BE30C-2E70-4C9C-BA86-53E7050E969B}" dt="2022-03-09T10:30:29.106" v="731" actId="1076"/>
        <pc:sldMkLst>
          <pc:docMk/>
          <pc:sldMk cId="3021936051" sldId="272"/>
        </pc:sldMkLst>
        <pc:spChg chg="add mod">
          <ac:chgData name="Romain Rousseau" userId="a146deae4be6d61b" providerId="LiveId" clId="{085BE30C-2E70-4C9C-BA86-53E7050E969B}" dt="2022-03-09T10:29:16.931" v="718"/>
          <ac:spMkLst>
            <pc:docMk/>
            <pc:sldMk cId="3021936051" sldId="272"/>
            <ac:spMk id="3" creationId="{9210B8DB-7180-4F93-9A41-1D4A4C925B54}"/>
          </ac:spMkLst>
        </pc:spChg>
        <pc:picChg chg="add mod">
          <ac:chgData name="Romain Rousseau" userId="a146deae4be6d61b" providerId="LiveId" clId="{085BE30C-2E70-4C9C-BA86-53E7050E969B}" dt="2022-03-09T10:29:37.053" v="723" actId="1076"/>
          <ac:picMkLst>
            <pc:docMk/>
            <pc:sldMk cId="3021936051" sldId="272"/>
            <ac:picMk id="2" creationId="{2AAC0D27-4587-4330-B7E0-0D2B995A5246}"/>
          </ac:picMkLst>
        </pc:picChg>
        <pc:picChg chg="add mod">
          <ac:chgData name="Romain Rousseau" userId="a146deae4be6d61b" providerId="LiveId" clId="{085BE30C-2E70-4C9C-BA86-53E7050E969B}" dt="2022-03-09T10:29:33.740" v="722" actId="1076"/>
          <ac:picMkLst>
            <pc:docMk/>
            <pc:sldMk cId="3021936051" sldId="272"/>
            <ac:picMk id="4" creationId="{85E1327B-9136-42E9-B736-8408EE23A973}"/>
          </ac:picMkLst>
        </pc:picChg>
        <pc:picChg chg="add mod modCrop">
          <ac:chgData name="Romain Rousseau" userId="a146deae4be6d61b" providerId="LiveId" clId="{085BE30C-2E70-4C9C-BA86-53E7050E969B}" dt="2022-03-09T10:30:29.106" v="731" actId="1076"/>
          <ac:picMkLst>
            <pc:docMk/>
            <pc:sldMk cId="3021936051" sldId="272"/>
            <ac:picMk id="6" creationId="{1D5DFEE5-6A06-44C1-989A-69912A273046}"/>
          </ac:picMkLst>
        </pc:picChg>
      </pc:sldChg>
      <pc:sldChg chg="addSp modSp new mod">
        <pc:chgData name="Romain Rousseau" userId="a146deae4be6d61b" providerId="LiveId" clId="{085BE30C-2E70-4C9C-BA86-53E7050E969B}" dt="2022-03-09T21:47:43.744" v="985" actId="1076"/>
        <pc:sldMkLst>
          <pc:docMk/>
          <pc:sldMk cId="381064860" sldId="273"/>
        </pc:sldMkLst>
        <pc:spChg chg="add mod">
          <ac:chgData name="Romain Rousseau" userId="a146deae4be6d61b" providerId="LiveId" clId="{085BE30C-2E70-4C9C-BA86-53E7050E969B}" dt="2022-03-09T21:33:14.693" v="858" actId="20577"/>
          <ac:spMkLst>
            <pc:docMk/>
            <pc:sldMk cId="381064860" sldId="273"/>
            <ac:spMk id="3" creationId="{5ED1578B-BDB8-44F9-8B26-A5655E115586}"/>
          </ac:spMkLst>
        </pc:spChg>
        <pc:picChg chg="add mod">
          <ac:chgData name="Romain Rousseau" userId="a146deae4be6d61b" providerId="LiveId" clId="{085BE30C-2E70-4C9C-BA86-53E7050E969B}" dt="2022-03-09T21:47:43.744" v="985" actId="1076"/>
          <ac:picMkLst>
            <pc:docMk/>
            <pc:sldMk cId="381064860" sldId="273"/>
            <ac:picMk id="2" creationId="{DF06ADD5-49AF-4080-8AD9-73A9F47C7132}"/>
          </ac:picMkLst>
        </pc:picChg>
      </pc:sldChg>
      <pc:sldChg chg="addSp delSp modSp new mod">
        <pc:chgData name="Romain Rousseau" userId="a146deae4be6d61b" providerId="LiveId" clId="{085BE30C-2E70-4C9C-BA86-53E7050E969B}" dt="2022-03-09T21:44:50.466" v="968" actId="20577"/>
        <pc:sldMkLst>
          <pc:docMk/>
          <pc:sldMk cId="385733609" sldId="274"/>
        </pc:sldMkLst>
        <pc:spChg chg="add mod">
          <ac:chgData name="Romain Rousseau" userId="a146deae4be6d61b" providerId="LiveId" clId="{085BE30C-2E70-4C9C-BA86-53E7050E969B}" dt="2022-03-09T21:44:50.466" v="968" actId="20577"/>
          <ac:spMkLst>
            <pc:docMk/>
            <pc:sldMk cId="385733609" sldId="274"/>
            <ac:spMk id="6" creationId="{04D97A1C-6766-476F-B825-FCB16DC38187}"/>
          </ac:spMkLst>
        </pc:spChg>
        <pc:graphicFrameChg chg="add del mod">
          <ac:chgData name="Romain Rousseau" userId="a146deae4be6d61b" providerId="LiveId" clId="{085BE30C-2E70-4C9C-BA86-53E7050E969B}" dt="2022-03-09T21:35:19.369" v="861"/>
          <ac:graphicFrameMkLst>
            <pc:docMk/>
            <pc:sldMk cId="385733609" sldId="274"/>
            <ac:graphicFrameMk id="2" creationId="{154FC177-CE46-4457-AE46-8350D29A1433}"/>
          </ac:graphicFrameMkLst>
        </pc:graphicFrameChg>
        <pc:graphicFrameChg chg="add mod modGraphic">
          <ac:chgData name="Romain Rousseau" userId="a146deae4be6d61b" providerId="LiveId" clId="{085BE30C-2E70-4C9C-BA86-53E7050E969B}" dt="2022-03-09T21:44:27.265" v="946" actId="1076"/>
          <ac:graphicFrameMkLst>
            <pc:docMk/>
            <pc:sldMk cId="385733609" sldId="274"/>
            <ac:graphicFrameMk id="3" creationId="{2E6ECF7B-38BE-460C-B27C-CF7FFDEB884C}"/>
          </ac:graphicFrameMkLst>
        </pc:graphicFrameChg>
        <pc:graphicFrameChg chg="add del mod modGraphic">
          <ac:chgData name="Romain Rousseau" userId="a146deae4be6d61b" providerId="LiveId" clId="{085BE30C-2E70-4C9C-BA86-53E7050E969B}" dt="2022-03-09T21:44:23.953" v="945" actId="1076"/>
          <ac:graphicFrameMkLst>
            <pc:docMk/>
            <pc:sldMk cId="385733609" sldId="274"/>
            <ac:graphicFrameMk id="4" creationId="{E243F2FC-4392-4CA7-9090-41B95A632B75}"/>
          </ac:graphicFrameMkLst>
        </pc:graphicFrameChg>
        <pc:graphicFrameChg chg="add del mod modGraphic">
          <ac:chgData name="Romain Rousseau" userId="a146deae4be6d61b" providerId="LiveId" clId="{085BE30C-2E70-4C9C-BA86-53E7050E969B}" dt="2022-03-09T21:42:18.593" v="915"/>
          <ac:graphicFrameMkLst>
            <pc:docMk/>
            <pc:sldMk cId="385733609" sldId="274"/>
            <ac:graphicFrameMk id="5" creationId="{1E5558B8-D80E-47F9-AE6F-81F2E060CFD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0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28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410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965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8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35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5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834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2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5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0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29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3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63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25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86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3FC28A-DFD0-462C-BA8C-8E3B81DF93E3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290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7226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bleu&#10;&#10;Description générée automatiquement">
            <a:extLst>
              <a:ext uri="{FF2B5EF4-FFF2-40B4-BE49-F238E27FC236}">
                <a16:creationId xmlns:a16="http://schemas.microsoft.com/office/drawing/2014/main" id="{9F1CD89C-947D-4A73-927C-967F7DB6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C14BFA-A761-43D6-B7CC-BFD6D742244A}"/>
              </a:ext>
            </a:extLst>
          </p:cNvPr>
          <p:cNvSpPr txBox="1"/>
          <p:nvPr/>
        </p:nvSpPr>
        <p:spPr>
          <a:xfrm>
            <a:off x="2239175" y="973604"/>
            <a:ext cx="771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>
                <a:latin typeface="Amasis MT Pro Black" panose="020B0604020202020204" pitchFamily="18" charset="0"/>
              </a:rPr>
              <a:t>Arduin’eau</a:t>
            </a:r>
            <a:r>
              <a:rPr lang="fr-FR" sz="6600" dirty="0">
                <a:latin typeface="Amasis MT Pro Black" panose="020B0604020202020204" pitchFamily="18" charset="0"/>
              </a:rPr>
              <a:t> sûre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31C722-C0F8-4884-ADDA-BA46A366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7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88EDE8-5936-4F63-8583-35BBE18A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7364" y="1075487"/>
            <a:ext cx="3457271" cy="4429628"/>
          </a:xfrm>
          <a:prstGeom prst="rect">
            <a:avLst/>
          </a:prstGeom>
        </p:spPr>
      </p:pic>
      <p:pic>
        <p:nvPicPr>
          <p:cNvPr id="4" name="Picture 2" descr="WiFi Kit 32 – Heltec Automation">
            <a:extLst>
              <a:ext uri="{FF2B5EF4-FFF2-40B4-BE49-F238E27FC236}">
                <a16:creationId xmlns:a16="http://schemas.microsoft.com/office/drawing/2014/main" id="{8BF2A113-FCBA-44BD-8AB5-859B76489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9" b="30228"/>
          <a:stretch/>
        </p:blipFill>
        <p:spPr bwMode="auto">
          <a:xfrm>
            <a:off x="5679812" y="2288370"/>
            <a:ext cx="2587691" cy="9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FCEBA343-95C1-4643-A3FD-366CEB3BC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>
            <a:off x="1498613" y="524197"/>
            <a:ext cx="2716086" cy="5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C19DB2-E1FB-45B1-B9A7-6995D3E8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81" y="1929550"/>
            <a:ext cx="3901448" cy="25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2AAC0D27-4587-4330-B7E0-0D2B995A5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1009365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210B8DB-7180-4F93-9A41-1D4A4C925B54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85E1327B-9136-42E9-B736-8408EE23A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 rot="5400000">
            <a:off x="2151273" y="-572828"/>
            <a:ext cx="1981357" cy="39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femme, posant&#10;&#10;Description générée automatiquement">
            <a:extLst>
              <a:ext uri="{FF2B5EF4-FFF2-40B4-BE49-F238E27FC236}">
                <a16:creationId xmlns:a16="http://schemas.microsoft.com/office/drawing/2014/main" id="{1D5DFEE5-6A06-44C1-989A-69912A273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4"/>
          <a:stretch/>
        </p:blipFill>
        <p:spPr>
          <a:xfrm>
            <a:off x="7080988" y="1311545"/>
            <a:ext cx="3888417" cy="40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3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2E6ECF7B-38BE-460C-B27C-CF7FFDEB8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0246"/>
              </p:ext>
            </p:extLst>
          </p:nvPr>
        </p:nvGraphicFramePr>
        <p:xfrm>
          <a:off x="7040882" y="2386202"/>
          <a:ext cx="4500420" cy="3929346"/>
        </p:xfrm>
        <a:graphic>
          <a:graphicData uri="http://schemas.openxmlformats.org/drawingml/2006/table">
            <a:tbl>
              <a:tblPr/>
              <a:tblGrid>
                <a:gridCol w="578625">
                  <a:extLst>
                    <a:ext uri="{9D8B030D-6E8A-4147-A177-3AD203B41FA5}">
                      <a16:colId xmlns:a16="http://schemas.microsoft.com/office/drawing/2014/main" val="1964935465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53071970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3305362813"/>
                    </a:ext>
                  </a:extLst>
                </a:gridCol>
                <a:gridCol w="586662">
                  <a:extLst>
                    <a:ext uri="{9D8B030D-6E8A-4147-A177-3AD203B41FA5}">
                      <a16:colId xmlns:a16="http://schemas.microsoft.com/office/drawing/2014/main" val="2061066976"/>
                    </a:ext>
                  </a:extLst>
                </a:gridCol>
                <a:gridCol w="546480">
                  <a:extLst>
                    <a:ext uri="{9D8B030D-6E8A-4147-A177-3AD203B41FA5}">
                      <a16:colId xmlns:a16="http://schemas.microsoft.com/office/drawing/2014/main" val="2896478333"/>
                    </a:ext>
                  </a:extLst>
                </a:gridCol>
                <a:gridCol w="498261">
                  <a:extLst>
                    <a:ext uri="{9D8B030D-6E8A-4147-A177-3AD203B41FA5}">
                      <a16:colId xmlns:a16="http://schemas.microsoft.com/office/drawing/2014/main" val="1938039099"/>
                    </a:ext>
                  </a:extLst>
                </a:gridCol>
                <a:gridCol w="594699">
                  <a:extLst>
                    <a:ext uri="{9D8B030D-6E8A-4147-A177-3AD203B41FA5}">
                      <a16:colId xmlns:a16="http://schemas.microsoft.com/office/drawing/2014/main" val="380132975"/>
                    </a:ext>
                  </a:extLst>
                </a:gridCol>
                <a:gridCol w="570589">
                  <a:extLst>
                    <a:ext uri="{9D8B030D-6E8A-4147-A177-3AD203B41FA5}">
                      <a16:colId xmlns:a16="http://schemas.microsoft.com/office/drawing/2014/main" val="58437477"/>
                    </a:ext>
                  </a:extLst>
                </a:gridCol>
              </a:tblGrid>
              <a:tr h="17823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607" marR="4607" marT="46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657702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49807"/>
                  </a:ext>
                </a:extLst>
              </a:tr>
              <a:tr h="38130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74873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62869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244284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07497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523937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9BC2E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385557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90631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8748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A9D08E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32736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67135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01784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2302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780876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50310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458324"/>
                  </a:ext>
                </a:extLst>
              </a:tr>
              <a:tr h="21599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2905"/>
                  </a:ext>
                </a:extLst>
              </a:tr>
              <a:tr h="178233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07" marR="4607" marT="46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45756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243F2FC-4392-4CA7-9090-41B95A632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21334"/>
              </p:ext>
            </p:extLst>
          </p:nvPr>
        </p:nvGraphicFramePr>
        <p:xfrm>
          <a:off x="203661" y="2386202"/>
          <a:ext cx="6068292" cy="3929346"/>
        </p:xfrm>
        <a:graphic>
          <a:graphicData uri="http://schemas.openxmlformats.org/drawingml/2006/table">
            <a:tbl>
              <a:tblPr/>
              <a:tblGrid>
                <a:gridCol w="1232225">
                  <a:extLst>
                    <a:ext uri="{9D8B030D-6E8A-4147-A177-3AD203B41FA5}">
                      <a16:colId xmlns:a16="http://schemas.microsoft.com/office/drawing/2014/main" val="2709763324"/>
                    </a:ext>
                  </a:extLst>
                </a:gridCol>
                <a:gridCol w="810230">
                  <a:extLst>
                    <a:ext uri="{9D8B030D-6E8A-4147-A177-3AD203B41FA5}">
                      <a16:colId xmlns:a16="http://schemas.microsoft.com/office/drawing/2014/main" val="863456517"/>
                    </a:ext>
                  </a:extLst>
                </a:gridCol>
                <a:gridCol w="616112">
                  <a:extLst>
                    <a:ext uri="{9D8B030D-6E8A-4147-A177-3AD203B41FA5}">
                      <a16:colId xmlns:a16="http://schemas.microsoft.com/office/drawing/2014/main" val="256386206"/>
                    </a:ext>
                  </a:extLst>
                </a:gridCol>
                <a:gridCol w="590794">
                  <a:extLst>
                    <a:ext uri="{9D8B030D-6E8A-4147-A177-3AD203B41FA5}">
                      <a16:colId xmlns:a16="http://schemas.microsoft.com/office/drawing/2014/main" val="713686678"/>
                    </a:ext>
                  </a:extLst>
                </a:gridCol>
                <a:gridCol w="590794">
                  <a:extLst>
                    <a:ext uri="{9D8B030D-6E8A-4147-A177-3AD203B41FA5}">
                      <a16:colId xmlns:a16="http://schemas.microsoft.com/office/drawing/2014/main" val="1553700371"/>
                    </a:ext>
                  </a:extLst>
                </a:gridCol>
                <a:gridCol w="616112">
                  <a:extLst>
                    <a:ext uri="{9D8B030D-6E8A-4147-A177-3AD203B41FA5}">
                      <a16:colId xmlns:a16="http://schemas.microsoft.com/office/drawing/2014/main" val="1150209546"/>
                    </a:ext>
                  </a:extLst>
                </a:gridCol>
                <a:gridCol w="405116">
                  <a:extLst>
                    <a:ext uri="{9D8B030D-6E8A-4147-A177-3AD203B41FA5}">
                      <a16:colId xmlns:a16="http://schemas.microsoft.com/office/drawing/2014/main" val="4139302735"/>
                    </a:ext>
                  </a:extLst>
                </a:gridCol>
                <a:gridCol w="405116">
                  <a:extLst>
                    <a:ext uri="{9D8B030D-6E8A-4147-A177-3AD203B41FA5}">
                      <a16:colId xmlns:a16="http://schemas.microsoft.com/office/drawing/2014/main" val="176013305"/>
                    </a:ext>
                  </a:extLst>
                </a:gridCol>
                <a:gridCol w="396677">
                  <a:extLst>
                    <a:ext uri="{9D8B030D-6E8A-4147-A177-3AD203B41FA5}">
                      <a16:colId xmlns:a16="http://schemas.microsoft.com/office/drawing/2014/main" val="2960425914"/>
                    </a:ext>
                  </a:extLst>
                </a:gridCol>
                <a:gridCol w="405116">
                  <a:extLst>
                    <a:ext uri="{9D8B030D-6E8A-4147-A177-3AD203B41FA5}">
                      <a16:colId xmlns:a16="http://schemas.microsoft.com/office/drawing/2014/main" val="2197967652"/>
                    </a:ext>
                  </a:extLst>
                </a:gridCol>
              </a:tblGrid>
              <a:tr h="10659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Tâches</a:t>
                      </a:r>
                    </a:p>
                  </a:txBody>
                  <a:tcPr marL="4937" marR="4937" marT="49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Scéances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7" marR="4937" marT="49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937" marR="4937" marT="4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47946"/>
                  </a:ext>
                </a:extLst>
              </a:tr>
              <a:tr h="2094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Modélisation de l'extérieur du collecteur de données et des lasers et récepteurs lasers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906501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 et codage des détecteurs pour la hauteur de l'eau</a:t>
                      </a:r>
                    </a:p>
                  </a:txBody>
                  <a:tcPr marL="4937" marR="4937" marT="49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07692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 et codage du pH-mètre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75768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 et codage du thermomètre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221451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Impression et construction de l'extérieur du collecteur de données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18442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 des lasers et récepteurs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62684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Assemblage et tests du collecteur de données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517079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Montage alarme avec les lasers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118375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Codage pour les lasers et récepteurs avec l'alarme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57845"/>
                  </a:ext>
                </a:extLst>
              </a:tr>
              <a:tr h="2094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Impression et construction de l'extérieur des lasers, récepteurs et l'alarme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648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Tests des lasers et de l'alarme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55918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Reliement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entre carte </a:t>
                      </a:r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des lasers et une autre carte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819023"/>
                  </a:ext>
                </a:extLst>
              </a:tr>
              <a:tr h="2094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Reliement entre carte arduino du collecteur de données et l'autre carte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57972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application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565244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d'un serveur 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92633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Reliement entre les données de la carte arduino et le serveur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89731"/>
                  </a:ext>
                </a:extLst>
              </a:tr>
              <a:tr h="10659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Tests finaux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37" marR="4937" marT="4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47514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04D97A1C-6766-476F-B825-FCB16DC38187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Diagrammes de Gantt</a:t>
            </a:r>
          </a:p>
        </p:txBody>
      </p:sp>
    </p:spTree>
    <p:extLst>
      <p:ext uri="{BB962C8B-B14F-4D97-AF65-F5344CB8AC3E}">
        <p14:creationId xmlns:p14="http://schemas.microsoft.com/office/powerpoint/2010/main" val="3857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FA6803-F6E1-47E6-AD9F-8D9D8190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71" y="1338887"/>
            <a:ext cx="3996222" cy="399622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4718A1FE-5B1D-4B75-B560-AFCCDAD44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t="2922" r="11138" b="1079"/>
          <a:stretch/>
        </p:blipFill>
        <p:spPr bwMode="auto">
          <a:xfrm>
            <a:off x="2033732" y="1206643"/>
            <a:ext cx="265676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88F084-2655-4550-A2DB-7BCEB952A63C}"/>
              </a:ext>
            </a:extLst>
          </p:cNvPr>
          <p:cNvSpPr txBox="1"/>
          <p:nvPr/>
        </p:nvSpPr>
        <p:spPr>
          <a:xfrm>
            <a:off x="1130300" y="5257800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200 €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7E4F3B-0E9A-48C0-B4FB-7B949980BB70}"/>
              </a:ext>
            </a:extLst>
          </p:cNvPr>
          <p:cNvSpPr txBox="1"/>
          <p:nvPr/>
        </p:nvSpPr>
        <p:spPr>
          <a:xfrm>
            <a:off x="6311900" y="5257799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2000 €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FB4E67F-1DAC-4CBE-B277-B43DAD4A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5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t alarme de piscine Primaprotect 4 bornes + télécommande">
            <a:extLst>
              <a:ext uri="{FF2B5EF4-FFF2-40B4-BE49-F238E27FC236}">
                <a16:creationId xmlns:a16="http://schemas.microsoft.com/office/drawing/2014/main" id="{AA44CE62-8592-4420-A811-3DDC8C28F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9" t="20530" r="5169" b="23996"/>
          <a:stretch/>
        </p:blipFill>
        <p:spPr bwMode="auto">
          <a:xfrm>
            <a:off x="1577551" y="1503925"/>
            <a:ext cx="3616502" cy="5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D1139-8DE8-4980-836A-2C85C3C47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28053" r="42508" b="21845"/>
          <a:stretch/>
        </p:blipFill>
        <p:spPr bwMode="auto">
          <a:xfrm rot="5400000">
            <a:off x="6904436" y="2539295"/>
            <a:ext cx="3199007" cy="34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7013D13-E2AD-40E4-A96F-8DFE6C312B54}"/>
              </a:ext>
            </a:extLst>
          </p:cNvPr>
          <p:cNvSpPr/>
          <p:nvPr/>
        </p:nvSpPr>
        <p:spPr>
          <a:xfrm>
            <a:off x="4693119" y="1386778"/>
            <a:ext cx="652409" cy="6524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66D51C8-C79E-44F6-85A2-0B64E672FE18}"/>
              </a:ext>
            </a:extLst>
          </p:cNvPr>
          <p:cNvCxnSpPr>
            <a:cxnSpLocks/>
          </p:cNvCxnSpPr>
          <p:nvPr/>
        </p:nvCxnSpPr>
        <p:spPr>
          <a:xfrm>
            <a:off x="5345528" y="1821049"/>
            <a:ext cx="1402424" cy="8476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C6CC7E83-BDD9-452F-95D0-C6694BD4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C56869D-FA6D-4210-B5AF-C600763FAD6C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Idée initiale du projet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A0A49EA-EBC7-47A4-9EEE-D00BC8053CBB}"/>
              </a:ext>
            </a:extLst>
          </p:cNvPr>
          <p:cNvSpPr/>
          <p:nvPr/>
        </p:nvSpPr>
        <p:spPr>
          <a:xfrm>
            <a:off x="4256467" y="3429000"/>
            <a:ext cx="436652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1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411DA8-3F7B-4329-AB55-4B472CE4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5869" r="22938"/>
          <a:stretch/>
        </p:blipFill>
        <p:spPr bwMode="auto">
          <a:xfrm>
            <a:off x="1886013" y="1267871"/>
            <a:ext cx="327393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596EA5F7-27D5-4845-B987-6BB3E268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916360"/>
            <a:ext cx="4502570" cy="26992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68527A6-157F-4CAB-9146-CE4CAFB3D563}"/>
              </a:ext>
            </a:extLst>
          </p:cNvPr>
          <p:cNvSpPr txBox="1"/>
          <p:nvPr/>
        </p:nvSpPr>
        <p:spPr>
          <a:xfrm>
            <a:off x="1208718" y="5224907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Résistances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71241C-B594-437B-B4D5-033B12307345}"/>
              </a:ext>
            </a:extLst>
          </p:cNvPr>
          <p:cNvSpPr txBox="1"/>
          <p:nvPr/>
        </p:nvSpPr>
        <p:spPr>
          <a:xfrm>
            <a:off x="6988939" y="5224906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Ultrasons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3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1981E7E-464F-4CF0-987D-9130AD24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1A9064-5695-4290-9015-BA1E649E6A8B}"/>
              </a:ext>
            </a:extLst>
          </p:cNvPr>
          <p:cNvSpPr txBox="1"/>
          <p:nvPr/>
        </p:nvSpPr>
        <p:spPr>
          <a:xfrm>
            <a:off x="4944753" y="628617"/>
            <a:ext cx="6559859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 err="1">
                <a:ln w="3175" cmpd="sng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Thermomètre</a:t>
            </a:r>
            <a:endParaRPr lang="en-US" sz="5400" cap="all" dirty="0">
              <a:ln w="3175" cmpd="sng">
                <a:noFill/>
              </a:ln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3" name="Snip Diagonal Corner Rectangle 6">
            <a:extLst>
              <a:ext uri="{FF2B5EF4-FFF2-40B4-BE49-F238E27FC236}">
                <a16:creationId xmlns:a16="http://schemas.microsoft.com/office/drawing/2014/main" id="{8697C4C9-55F8-41D9-B1D9-8974A126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rmomètre sauce geek !">
            <a:extLst>
              <a:ext uri="{FF2B5EF4-FFF2-40B4-BE49-F238E27FC236}">
                <a16:creationId xmlns:a16="http://schemas.microsoft.com/office/drawing/2014/main" id="{A991CCF2-9B52-4E04-884F-4B420BD8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7205" y="942456"/>
            <a:ext cx="2881093" cy="216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646A6-9FD7-4D15-99E1-7B7F3D35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735" y="3585379"/>
            <a:ext cx="3024034" cy="182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16FBD05-EBFA-4124-9C07-4B8570C9C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CA7CC-F94D-40AE-B0AC-75A2CE0D8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7780E43-B479-44DA-A268-861947E23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4A8C10-97ED-4582-BBFA-6C6AC7AE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A2E77F-8777-4049-B003-131381870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EBF57B-B2AC-4D26-AF4F-0C35F94A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30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6ADD5-49AF-4080-8AD9-73A9F47C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718" y="1972854"/>
            <a:ext cx="3636561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D1578B-BDB8-44F9-8B26-A5655E115586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pH-mètre</a:t>
            </a:r>
          </a:p>
        </p:txBody>
      </p:sp>
    </p:spTree>
    <p:extLst>
      <p:ext uri="{BB962C8B-B14F-4D97-AF65-F5344CB8AC3E}">
        <p14:creationId xmlns:p14="http://schemas.microsoft.com/office/powerpoint/2010/main" val="38106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Fi Kit 32 – Heltec Automation">
            <a:extLst>
              <a:ext uri="{FF2B5EF4-FFF2-40B4-BE49-F238E27FC236}">
                <a16:creationId xmlns:a16="http://schemas.microsoft.com/office/drawing/2014/main" id="{9F586058-D699-4D10-8D8F-F858A6A7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25" y="71405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plusieurs&#10;&#10;Description générée automatiquement">
            <a:extLst>
              <a:ext uri="{FF2B5EF4-FFF2-40B4-BE49-F238E27FC236}">
                <a16:creationId xmlns:a16="http://schemas.microsoft.com/office/drawing/2014/main" id="{0F06A3DA-B512-4450-92AD-2765D086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6" y="3277955"/>
            <a:ext cx="10273136" cy="38228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479A3F-02D6-4E77-9E73-237676EE4C2B}"/>
              </a:ext>
            </a:extLst>
          </p:cNvPr>
          <p:cNvSpPr txBox="1"/>
          <p:nvPr/>
        </p:nvSpPr>
        <p:spPr>
          <a:xfrm>
            <a:off x="2153292" y="714054"/>
            <a:ext cx="788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Module WI-FI</a:t>
            </a:r>
          </a:p>
        </p:txBody>
      </p:sp>
    </p:spTree>
    <p:extLst>
      <p:ext uri="{BB962C8B-B14F-4D97-AF65-F5344CB8AC3E}">
        <p14:creationId xmlns:p14="http://schemas.microsoft.com/office/powerpoint/2010/main" val="12929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3F5D30-94A9-43DA-A150-E88C3422E23E}"/>
              </a:ext>
            </a:extLst>
          </p:cNvPr>
          <p:cNvSpPr txBox="1"/>
          <p:nvPr/>
        </p:nvSpPr>
        <p:spPr>
          <a:xfrm>
            <a:off x="6652517" y="897163"/>
            <a:ext cx="553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0F1575-0E8D-4743-82D0-60DC0164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6" y="2250896"/>
            <a:ext cx="3522218" cy="3522218"/>
          </a:xfrm>
          <a:prstGeom prst="rect">
            <a:avLst/>
          </a:prstGeom>
        </p:spPr>
      </p:pic>
      <p:pic>
        <p:nvPicPr>
          <p:cNvPr id="8" name="Picture 2" descr="WiFi Kit 32 – Heltec Automation">
            <a:extLst>
              <a:ext uri="{FF2B5EF4-FFF2-40B4-BE49-F238E27FC236}">
                <a16:creationId xmlns:a16="http://schemas.microsoft.com/office/drawing/2014/main" id="{9F225C4B-0D5D-4EF4-B8D3-F0F5DA21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44" y="-20701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39F1B4CE-A628-4723-8252-25725341B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957722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39D742-B260-41F1-BDD9-03C48860F3CE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487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6BA938-9B08-4DD8-89D0-12451D15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6"/>
          <a:stretch/>
        </p:blipFill>
        <p:spPr>
          <a:xfrm>
            <a:off x="215756" y="1358828"/>
            <a:ext cx="5638132" cy="41403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47E974-0D8E-4621-B241-C4173BD20754}"/>
              </a:ext>
            </a:extLst>
          </p:cNvPr>
          <p:cNvSpPr txBox="1"/>
          <p:nvPr/>
        </p:nvSpPr>
        <p:spPr>
          <a:xfrm>
            <a:off x="6837293" y="1977388"/>
            <a:ext cx="4419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 NON PLUS </a:t>
            </a:r>
          </a:p>
        </p:txBody>
      </p:sp>
    </p:spTree>
    <p:extLst>
      <p:ext uri="{BB962C8B-B14F-4D97-AF65-F5344CB8AC3E}">
        <p14:creationId xmlns:p14="http://schemas.microsoft.com/office/powerpoint/2010/main" val="3132518313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288</TotalTime>
  <Words>454</Words>
  <Application>Microsoft Office PowerPoint</Application>
  <PresentationFormat>Grand écran</PresentationFormat>
  <Paragraphs>329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Amasis MT Pro Black</vt:lpstr>
      <vt:lpstr>Arial Rounded MT Bold</vt:lpstr>
      <vt:lpstr>Calibri</vt:lpstr>
      <vt:lpstr>Century Gothic</vt:lpstr>
      <vt:lpstr>Segoe UI</vt:lpstr>
      <vt:lpstr>Wingdings 3</vt:lpstr>
      <vt:lpstr>Secteur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Rousseau</dc:creator>
  <cp:lastModifiedBy>Romain Rousseau</cp:lastModifiedBy>
  <cp:revision>1</cp:revision>
  <dcterms:created xsi:type="dcterms:W3CDTF">2022-03-08T07:02:44Z</dcterms:created>
  <dcterms:modified xsi:type="dcterms:W3CDTF">2022-03-09T21:49:02Z</dcterms:modified>
</cp:coreProperties>
</file>